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306" r:id="rId14"/>
    <p:sldId id="307" r:id="rId15"/>
    <p:sldId id="308" r:id="rId16"/>
    <p:sldId id="304" r:id="rId17"/>
    <p:sldId id="298" r:id="rId18"/>
    <p:sldId id="295" r:id="rId19"/>
    <p:sldId id="299" r:id="rId20"/>
    <p:sldId id="303" r:id="rId21"/>
    <p:sldId id="301" r:id="rId22"/>
    <p:sldId id="300" r:id="rId23"/>
    <p:sldId id="3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9FC3"/>
    <a:srgbClr val="FA842A"/>
    <a:srgbClr val="43A0C3"/>
    <a:srgbClr val="B53324"/>
    <a:srgbClr val="FA8428"/>
    <a:srgbClr val="B52823"/>
    <a:srgbClr val="B52A24"/>
    <a:srgbClr val="CC79A7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3760"/>
  </p:normalViewPr>
  <p:slideViewPr>
    <p:cSldViewPr snapToGrid="0" snapToObjects="1" showGuides="1">
      <p:cViewPr>
        <p:scale>
          <a:sx n="65" d="100"/>
          <a:sy n="65" d="100"/>
        </p:scale>
        <p:origin x="1656" y="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80.png"/><Relationship Id="rId5" Type="http://schemas.openxmlformats.org/officeDocument/2006/relationships/image" Target="../media/image220.png"/><Relationship Id="rId6" Type="http://schemas.openxmlformats.org/officeDocument/2006/relationships/image" Target="../media/image191.png"/><Relationship Id="rId7" Type="http://schemas.openxmlformats.org/officeDocument/2006/relationships/image" Target="../media/image240.png"/><Relationship Id="rId8" Type="http://schemas.openxmlformats.org/officeDocument/2006/relationships/image" Target="../media/image200.png"/><Relationship Id="rId9" Type="http://schemas.openxmlformats.org/officeDocument/2006/relationships/image" Target="../media/image260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38856" y="-422970"/>
            <a:ext cx="9188984" cy="7555580"/>
            <a:chOff x="2038856" y="-422970"/>
            <a:chExt cx="9188984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038856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794070" y="-422970"/>
              <a:ext cx="8433770" cy="7555580"/>
              <a:chOff x="2794070" y="-422970"/>
              <a:chExt cx="8433770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94070" y="-422970"/>
                <a:ext cx="7922820" cy="6655104"/>
                <a:chOff x="2794070" y="-422970"/>
                <a:chExt cx="7922820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794070" y="358700"/>
                  <a:ext cx="7717822" cy="5873434"/>
                  <a:chOff x="2794070" y="358700"/>
                  <a:chExt cx="7717822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794070" y="358700"/>
                    <a:ext cx="2489784" cy="5544633"/>
                    <a:chOff x="2497188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414106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990112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990112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497188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19937" y="1696168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scatterplots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1976624" y="-178765"/>
            <a:ext cx="14795095" cy="7679713"/>
            <a:chOff x="-1976624" y="-178765"/>
            <a:chExt cx="14795095" cy="7679713"/>
          </a:xfrm>
        </p:grpSpPr>
        <p:grpSp>
          <p:nvGrpSpPr>
            <p:cNvPr id="79" name="Group 78"/>
            <p:cNvGrpSpPr/>
            <p:nvPr/>
          </p:nvGrpSpPr>
          <p:grpSpPr>
            <a:xfrm>
              <a:off x="-1976624" y="-178765"/>
              <a:ext cx="14795095" cy="7679713"/>
              <a:chOff x="-1976624" y="-178765"/>
              <a:chExt cx="14795095" cy="7679713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-1976624" y="-178765"/>
                <a:ext cx="14795095" cy="3920144"/>
                <a:chOff x="-1976624" y="-178765"/>
                <a:chExt cx="14795095" cy="3920144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749" b="31529"/>
                <a:stretch/>
              </p:blipFill>
              <p:spPr>
                <a:xfrm>
                  <a:off x="-1705046" y="494674"/>
                  <a:ext cx="6858000" cy="2518349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749" b="31529"/>
                <a:stretch/>
              </p:blipFill>
              <p:spPr>
                <a:xfrm>
                  <a:off x="5875736" y="494673"/>
                  <a:ext cx="6858000" cy="2518349"/>
                </a:xfrm>
                <a:prstGeom prst="rect">
                  <a:avLst/>
                </a:prstGeom>
              </p:spPr>
            </p:pic>
            <p:grpSp>
              <p:nvGrpSpPr>
                <p:cNvPr id="7" name="Group 6"/>
                <p:cNvGrpSpPr/>
                <p:nvPr/>
              </p:nvGrpSpPr>
              <p:grpSpPr>
                <a:xfrm>
                  <a:off x="-1056904" y="3310492"/>
                  <a:ext cx="6209858" cy="430887"/>
                  <a:chOff x="-1816028" y="100989"/>
                  <a:chExt cx="6209858" cy="430887"/>
                </a:xfrm>
              </p:grpSpPr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-1816028" y="316432"/>
                    <a:ext cx="620985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6774" y="100989"/>
                    <a:ext cx="230704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 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rate 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variation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46" name="Rectangle 45"/>
                <p:cNvSpPr/>
                <p:nvPr/>
              </p:nvSpPr>
              <p:spPr>
                <a:xfrm>
                  <a:off x="-941490" y="494673"/>
                  <a:ext cx="13675225" cy="2085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-786859" y="-178765"/>
                  <a:ext cx="5928286" cy="769441"/>
                  <a:chOff x="-786859" y="-178765"/>
                  <a:chExt cx="5928286" cy="769441"/>
                </a:xfrm>
              </p:grpSpPr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-786859" y="159789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 </a:t>
                    </a:r>
                    <a:r>
                      <a:rPr lang="en-US" sz="2200" b="1" dirty="0" err="1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410191" y="159789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H3 </a:t>
                    </a:r>
                    <a:r>
                      <a:rPr lang="en-US" sz="2200" b="1" dirty="0" err="1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3695880" y="-178765"/>
                    <a:ext cx="1445547" cy="7694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H1+H3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-1963770" y="1469381"/>
                  <a:ext cx="8867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-632970" y="2789834"/>
                  <a:ext cx="111280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552078" y="2789834"/>
                  <a:ext cx="111280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859943" y="2789834"/>
                  <a:ext cx="111280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6662057" y="3310492"/>
                  <a:ext cx="6071678" cy="430887"/>
                  <a:chOff x="-1978735" y="100989"/>
                  <a:chExt cx="6071678" cy="430887"/>
                </a:xfrm>
              </p:grpSpPr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-1978735" y="316432"/>
                    <a:ext cx="607167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/>
                      <p:cNvSpPr txBox="1"/>
                      <p:nvPr/>
                    </p:nvSpPr>
                    <p:spPr>
                      <a:xfrm>
                        <a:off x="58372" y="100989"/>
                        <a:ext cx="2367764" cy="4308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𝛤𝜔</m:t>
                            </m:r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rate variation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3" name="TextBox 5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372" y="100989"/>
                        <a:ext cx="2367764" cy="430887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258" t="-9859" r="-2835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 rot="16200000">
                      <a:off x="5262361" y="1469381"/>
                      <a:ext cx="1452449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5262361" y="1469381"/>
                      <a:ext cx="1452449" cy="430887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9859" r="-28169" b="-54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5" name="TextBox 54"/>
                    <p:cNvSpPr txBox="1"/>
                    <p:nvPr/>
                  </p:nvSpPr>
                  <p:spPr>
                    <a:xfrm>
                      <a:off x="6668275" y="2823623"/>
                      <a:ext cx="1773733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5" name="TextBox 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8275" y="2823623"/>
                      <a:ext cx="1773733" cy="430887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4467" t="-9859" b="-281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8884871" y="2797518"/>
                      <a:ext cx="1678473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</a:t>
                      </a:r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M+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84871" y="2797518"/>
                      <a:ext cx="1678473" cy="430887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4710" t="-9859" b="-267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11133586" y="2797518"/>
                      <a:ext cx="1684885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14:m>
                        <m:oMath xmlns:m="http://schemas.openxmlformats.org/officeDocument/2006/math">
                          <m:r>
                            <a:rPr lang="en-US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3586" y="2797518"/>
                      <a:ext cx="1684885" cy="43088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4693" t="-9859" b="-267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6" name="Group 65"/>
                <p:cNvGrpSpPr/>
                <p:nvPr/>
              </p:nvGrpSpPr>
              <p:grpSpPr>
                <a:xfrm>
                  <a:off x="6784546" y="-178765"/>
                  <a:ext cx="5811597" cy="769441"/>
                  <a:chOff x="6784546" y="-256736"/>
                  <a:chExt cx="5811597" cy="769441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6784546" y="81818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 </a:t>
                    </a:r>
                    <a:r>
                      <a:rPr lang="en-US" sz="2200" b="1" dirty="0" err="1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81596" y="81818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H3 </a:t>
                    </a:r>
                    <a:r>
                      <a:rPr lang="en-US" sz="2200" b="1" dirty="0" err="1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133586" y="-256736"/>
                    <a:ext cx="1462557" cy="7694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H1+H3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72" name="TextBox 71"/>
                <p:cNvSpPr txBox="1"/>
                <p:nvPr/>
              </p:nvSpPr>
              <p:spPr>
                <a:xfrm>
                  <a:off x="-1976624" y="44963"/>
                  <a:ext cx="44916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</a:t>
                  </a:r>
                  <a:endParaRPr lang="en-US" sz="3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1837334" y="4252269"/>
                <a:ext cx="7105956" cy="3248679"/>
                <a:chOff x="2263750" y="3821963"/>
                <a:chExt cx="7105956" cy="3248679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749" b="31529"/>
                <a:stretch/>
              </p:blipFill>
              <p:spPr>
                <a:xfrm>
                  <a:off x="2453287" y="4339651"/>
                  <a:ext cx="6858000" cy="2518349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3288123" y="6639755"/>
                      <a:ext cx="1741879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88123" y="6639755"/>
                      <a:ext cx="1741879" cy="430887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4545" t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5521487" y="6639755"/>
                      <a:ext cx="1678473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</a:t>
                      </a:r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M+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9" name="TextBox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21487" y="6639755"/>
                      <a:ext cx="1678473" cy="430887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4727" t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7662892" y="6639755"/>
                      <a:ext cx="1684885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14:m>
                        <m:oMath xmlns:m="http://schemas.openxmlformats.org/officeDocument/2006/math">
                          <m:r>
                            <a:rPr lang="en-US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62892" y="6639755"/>
                      <a:ext cx="1684885" cy="430887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4710" t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TextBox 60"/>
                <p:cNvSpPr txBox="1"/>
                <p:nvPr/>
              </p:nvSpPr>
              <p:spPr>
                <a:xfrm rot="16200000">
                  <a:off x="2030827" y="5260570"/>
                  <a:ext cx="111280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110316" y="4124208"/>
                  <a:ext cx="6259390" cy="4321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8" name="Group 67"/>
                <p:cNvGrpSpPr/>
                <p:nvPr/>
              </p:nvGrpSpPr>
              <p:grpSpPr>
                <a:xfrm>
                  <a:off x="3397004" y="3821963"/>
                  <a:ext cx="5728576" cy="771031"/>
                  <a:chOff x="6784546" y="-70068"/>
                  <a:chExt cx="5728576" cy="771031"/>
                </a:xfrm>
              </p:grpSpPr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6784546" y="270076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 </a:t>
                    </a:r>
                    <a:r>
                      <a:rPr lang="en-US" sz="2200" b="1" dirty="0" err="1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8981596" y="270076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H3 </a:t>
                    </a:r>
                    <a:r>
                      <a:rPr lang="en-US" sz="2200" b="1" dirty="0" err="1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0986599" y="-70068"/>
                    <a:ext cx="1526523" cy="7694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H1+H3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73" name="TextBox 72"/>
                <p:cNvSpPr txBox="1"/>
                <p:nvPr/>
              </p:nvSpPr>
              <p:spPr>
                <a:xfrm>
                  <a:off x="2263750" y="3996988"/>
                  <a:ext cx="45717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  <a:endParaRPr lang="en-US" sz="3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-515105" y="4981292"/>
              <a:ext cx="1988616" cy="666761"/>
              <a:chOff x="9560950" y="4683156"/>
              <a:chExt cx="1988616" cy="666761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9560950" y="4683156"/>
                <a:ext cx="19886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9833892" y="4980585"/>
                <a:ext cx="1442733" cy="369332"/>
                <a:chOff x="11526107" y="4662638"/>
                <a:chExt cx="1442733" cy="369332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12226691" y="4706083"/>
                  <a:ext cx="282443" cy="282443"/>
                </a:xfrm>
                <a:prstGeom prst="ellipse">
                  <a:avLst/>
                </a:prstGeom>
                <a:solidFill>
                  <a:srgbClr val="FA8428"/>
                </a:solidFill>
                <a:ln>
                  <a:solidFill>
                    <a:srgbClr val="FA842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2481424" y="4662638"/>
                  <a:ext cx="4874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11526107" y="4706083"/>
                  <a:ext cx="282443" cy="282443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solidFill>
                    <a:srgbClr val="43A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11766985" y="4662638"/>
                  <a:ext cx="508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5295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-1976624" y="44963"/>
            <a:ext cx="14932160" cy="7455985"/>
            <a:chOff x="-1976624" y="44963"/>
            <a:chExt cx="14932160" cy="7455985"/>
          </a:xfrm>
        </p:grpSpPr>
        <p:grpSp>
          <p:nvGrpSpPr>
            <p:cNvPr id="74" name="Group 73"/>
            <p:cNvGrpSpPr/>
            <p:nvPr/>
          </p:nvGrpSpPr>
          <p:grpSpPr>
            <a:xfrm>
              <a:off x="-1976624" y="44963"/>
              <a:ext cx="14932160" cy="3676538"/>
              <a:chOff x="-1976624" y="44963"/>
              <a:chExt cx="14932160" cy="367653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-1705046" y="494674"/>
                <a:ext cx="6858000" cy="251834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5875736" y="494673"/>
                <a:ext cx="6858000" cy="2518349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-1056904" y="3290614"/>
                <a:ext cx="6209858" cy="430887"/>
                <a:chOff x="-1816028" y="81111"/>
                <a:chExt cx="6209858" cy="43088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-1816028" y="356188"/>
                  <a:ext cx="620985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/>
                <p:cNvSpPr txBox="1"/>
                <p:nvPr/>
              </p:nvSpPr>
              <p:spPr>
                <a:xfrm>
                  <a:off x="135380" y="81111"/>
                  <a:ext cx="2307042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</a:t>
                  </a:r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rate </a:t>
                  </a:r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variation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6" name="Rectangle 45"/>
              <p:cNvSpPr/>
              <p:nvPr/>
            </p:nvSpPr>
            <p:spPr>
              <a:xfrm>
                <a:off x="-941490" y="494673"/>
                <a:ext cx="13675225" cy="208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-388221" y="159789"/>
                <a:ext cx="5907222" cy="470404"/>
                <a:chOff x="-388221" y="159789"/>
                <a:chExt cx="5907222" cy="47040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-388221" y="199306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2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877722" y="185397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2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476738" y="159789"/>
                  <a:ext cx="2042263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2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2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 rot="16200000">
                <a:off x="-1963770" y="1469381"/>
                <a:ext cx="88678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-632970" y="2789834"/>
                <a:ext cx="111280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552078" y="2789834"/>
                <a:ext cx="111280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859943" y="2789834"/>
                <a:ext cx="111280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6662057" y="3290614"/>
                <a:ext cx="6071678" cy="430887"/>
                <a:chOff x="-1978735" y="81111"/>
                <a:chExt cx="6071678" cy="43088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-1978735" y="356188"/>
                  <a:ext cx="607167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-126778" y="81111"/>
                      <a:ext cx="2367764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𝛤𝜔</m:t>
                          </m:r>
                        </m:oMath>
                      </a14:m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26778" y="81111"/>
                      <a:ext cx="2367764" cy="43088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58" t="-10000" r="-2835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/>
                  <p:cNvSpPr txBox="1"/>
                  <p:nvPr/>
                </p:nvSpPr>
                <p:spPr>
                  <a:xfrm rot="16200000">
                    <a:off x="5341873" y="1469381"/>
                    <a:ext cx="1452449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41873" y="1469381"/>
                    <a:ext cx="1452449" cy="43088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859" r="-28169" b="-54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6668275" y="2823623"/>
                    <a:ext cx="1773733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8275" y="2823623"/>
                    <a:ext cx="1773733" cy="43088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467" t="-9859" b="-281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8884871" y="2797518"/>
                    <a:ext cx="1678473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M+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4871" y="2797518"/>
                    <a:ext cx="1678473" cy="43088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710" t="-9859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1133586" y="2797518"/>
                    <a:ext cx="1684885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14:m>
                      <m:oMath xmlns:m="http://schemas.openxmlformats.org/officeDocument/2006/math">
                        <m:r>
                          <a:rPr lang="en-US" sz="2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3586" y="2797518"/>
                    <a:ext cx="1684885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4693" t="-9859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6" name="Group 65"/>
              <p:cNvGrpSpPr/>
              <p:nvPr/>
            </p:nvGrpSpPr>
            <p:grpSpPr>
              <a:xfrm>
                <a:off x="7272050" y="171508"/>
                <a:ext cx="5683486" cy="430887"/>
                <a:chOff x="7272050" y="93537"/>
                <a:chExt cx="5683486" cy="430887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7272050" y="93537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2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9467349" y="93537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2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0998652" y="93537"/>
                  <a:ext cx="1956884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2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2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72" name="TextBox 71"/>
              <p:cNvSpPr txBox="1"/>
              <p:nvPr/>
            </p:nvSpPr>
            <p:spPr>
              <a:xfrm>
                <a:off x="-1976624" y="44963"/>
                <a:ext cx="4491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837334" y="4427294"/>
              <a:ext cx="7153647" cy="3073654"/>
              <a:chOff x="2263750" y="3996988"/>
              <a:chExt cx="7153647" cy="307365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2453287" y="4339651"/>
                <a:ext cx="6858000" cy="2518349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3288123" y="6639755"/>
                    <a:ext cx="1741879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8123" y="6639755"/>
                    <a:ext cx="1741879" cy="43088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4545" t="-1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521487" y="6639755"/>
                    <a:ext cx="1678473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M+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1487" y="6639755"/>
                    <a:ext cx="1678473" cy="43088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727" t="-1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7662892" y="6639755"/>
                    <a:ext cx="1684885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14:m>
                      <m:oMath xmlns:m="http://schemas.openxmlformats.org/officeDocument/2006/math">
                        <m:r>
                          <a:rPr lang="en-US" sz="2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892" y="6639755"/>
                    <a:ext cx="1684885" cy="430887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710" t="-1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TextBox 60"/>
              <p:cNvSpPr txBox="1"/>
              <p:nvPr/>
            </p:nvSpPr>
            <p:spPr>
              <a:xfrm rot="16200000">
                <a:off x="2030827" y="5260570"/>
                <a:ext cx="111280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110316" y="4301938"/>
                <a:ext cx="6259390" cy="2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29356" y="4162107"/>
                <a:ext cx="5588041" cy="430887"/>
                <a:chOff x="7216898" y="270076"/>
                <a:chExt cx="5588041" cy="430887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7216898" y="270076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2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9381871" y="270076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2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10903172" y="270076"/>
                  <a:ext cx="1901767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2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2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2263750" y="3996988"/>
                <a:ext cx="4571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9467349" y="4592413"/>
            <a:ext cx="1988616" cy="666761"/>
            <a:chOff x="9560950" y="4683156"/>
            <a:chExt cx="1988616" cy="666761"/>
          </a:xfrm>
        </p:grpSpPr>
        <p:sp>
          <p:nvSpPr>
            <p:cNvPr id="77" name="TextBox 76"/>
            <p:cNvSpPr txBox="1"/>
            <p:nvPr/>
          </p:nvSpPr>
          <p:spPr>
            <a:xfrm>
              <a:off x="9560950" y="4683156"/>
              <a:ext cx="1988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833892" y="4980585"/>
              <a:ext cx="1442733" cy="369332"/>
              <a:chOff x="11526107" y="4662638"/>
              <a:chExt cx="1442733" cy="369332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12226691" y="4706083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2481424" y="4662638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1526107" y="4706083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1766985" y="4662638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125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-2030412" y="0"/>
            <a:ext cx="14932160" cy="7243343"/>
            <a:chOff x="-1976624" y="44963"/>
            <a:chExt cx="14932160" cy="7243343"/>
          </a:xfrm>
        </p:grpSpPr>
        <p:grpSp>
          <p:nvGrpSpPr>
            <p:cNvPr id="74" name="Group 73"/>
            <p:cNvGrpSpPr/>
            <p:nvPr/>
          </p:nvGrpSpPr>
          <p:grpSpPr>
            <a:xfrm>
              <a:off x="-1976624" y="44963"/>
              <a:ext cx="14932160" cy="3229670"/>
              <a:chOff x="-1976624" y="44963"/>
              <a:chExt cx="14932160" cy="32296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-1705046" y="494674"/>
                <a:ext cx="6858000" cy="251834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5875736" y="494673"/>
                <a:ext cx="6858000" cy="2518349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-1114787" y="2797579"/>
                <a:ext cx="6209858" cy="477054"/>
                <a:chOff x="-1873911" y="-411924"/>
                <a:chExt cx="6209858" cy="47705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-1873911" y="-196481"/>
                  <a:ext cx="620985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/>
                <p:cNvSpPr txBox="1"/>
                <p:nvPr/>
              </p:nvSpPr>
              <p:spPr>
                <a:xfrm>
                  <a:off x="674616" y="-411924"/>
                  <a:ext cx="1239442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6" name="Rectangle 45"/>
              <p:cNvSpPr/>
              <p:nvPr/>
            </p:nvSpPr>
            <p:spPr>
              <a:xfrm>
                <a:off x="-941490" y="494673"/>
                <a:ext cx="13675225" cy="208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-279071" y="179774"/>
                <a:ext cx="5485670" cy="500550"/>
                <a:chOff x="-279071" y="179774"/>
                <a:chExt cx="5485670" cy="500550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-279071" y="203270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806045" y="199306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5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164336" y="179774"/>
                  <a:ext cx="2042263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5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5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 rot="16200000">
                <a:off x="-2011059" y="1446298"/>
                <a:ext cx="981359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6593781" y="2797579"/>
                <a:ext cx="6071678" cy="477054"/>
                <a:chOff x="-2047011" y="-411924"/>
                <a:chExt cx="6071678" cy="477054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-2047011" y="-196481"/>
                  <a:ext cx="607167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59022" y="-411924"/>
                      <a:ext cx="2089675" cy="4770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500" b="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2500" b="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a:rPr lang="el-GR" sz="2500" b="0" i="1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m:t>𝛤𝜔</m:t>
                          </m:r>
                        </m:oMath>
                      </a14:m>
                      <a:endParaRPr lang="en-US" sz="2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022" y="-411924"/>
                      <a:ext cx="2089675" cy="477054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4665" t="-1025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/>
                  <p:cNvSpPr txBox="1"/>
                  <p:nvPr/>
                </p:nvSpPr>
                <p:spPr>
                  <a:xfrm rot="16200000">
                    <a:off x="5255696" y="1446298"/>
                    <a:ext cx="1624804" cy="4770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255696" y="1446298"/>
                    <a:ext cx="1624804" cy="4770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8861" t="-376" r="-29114" b="-6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6" name="Group 65"/>
              <p:cNvGrpSpPr/>
              <p:nvPr/>
            </p:nvGrpSpPr>
            <p:grpSpPr>
              <a:xfrm>
                <a:off x="7272050" y="171508"/>
                <a:ext cx="5683486" cy="477054"/>
                <a:chOff x="7272050" y="93537"/>
                <a:chExt cx="5683486" cy="477054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7272050" y="93537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9467349" y="93537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5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0998652" y="93537"/>
                  <a:ext cx="1956884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5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5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72" name="TextBox 71"/>
              <p:cNvSpPr txBox="1"/>
              <p:nvPr/>
            </p:nvSpPr>
            <p:spPr>
              <a:xfrm>
                <a:off x="-1976624" y="44963"/>
                <a:ext cx="4491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837334" y="4427294"/>
              <a:ext cx="7105956" cy="2861012"/>
              <a:chOff x="2263750" y="3996988"/>
              <a:chExt cx="7105956" cy="286101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2453287" y="4339651"/>
                <a:ext cx="6858000" cy="2518349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 rot="16200000">
                <a:off x="1967509" y="5237487"/>
                <a:ext cx="1239442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110316" y="4321602"/>
                <a:ext cx="6259390" cy="2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61378" y="4102651"/>
                <a:ext cx="5508328" cy="477274"/>
                <a:chOff x="7248920" y="210620"/>
                <a:chExt cx="5508328" cy="477274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7248920" y="210620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9340386" y="210840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5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10513782" y="210620"/>
                  <a:ext cx="2243466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5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5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2263750" y="3996988"/>
                <a:ext cx="4571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30112" y="7027899"/>
            <a:ext cx="6071678" cy="477054"/>
            <a:chOff x="2630112" y="7027899"/>
            <a:chExt cx="6071678" cy="477054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630112" y="7243342"/>
              <a:ext cx="607167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4736145" y="7027899"/>
                  <a:ext cx="2089675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2500" b="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 </a:t>
                  </a:r>
                  <a14:m>
                    <m:oMath xmlns:m="http://schemas.openxmlformats.org/officeDocument/2006/math">
                      <m:r>
                        <a:rPr lang="el-GR" sz="2500" b="0" i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m:t>𝛤𝜔</m:t>
                      </m:r>
                    </m:oMath>
                  </a14:m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6145" y="7027899"/>
                  <a:ext cx="2089675" cy="4770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956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9641006" y="4360758"/>
            <a:ext cx="1988616" cy="666761"/>
            <a:chOff x="9560950" y="4683156"/>
            <a:chExt cx="1988616" cy="666761"/>
          </a:xfrm>
        </p:grpSpPr>
        <p:sp>
          <p:nvSpPr>
            <p:cNvPr id="81" name="TextBox 80"/>
            <p:cNvSpPr txBox="1"/>
            <p:nvPr/>
          </p:nvSpPr>
          <p:spPr>
            <a:xfrm>
              <a:off x="9560950" y="4683156"/>
              <a:ext cx="1988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9833892" y="4980585"/>
              <a:ext cx="1442733" cy="369332"/>
              <a:chOff x="11526107" y="4662638"/>
              <a:chExt cx="1442733" cy="369332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12226691" y="4706083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2481424" y="4662638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1526107" y="4706083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766985" y="4662638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032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8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0515" y="2891378"/>
                <a:ext cx="400110" cy="3854778"/>
                <a:chOff x="2493026" y="-706431"/>
                <a:chExt cx="400110" cy="3854778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2669939" y="-98959"/>
                  <a:ext cx="3581" cy="32473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47473" y="-560878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15361" y="952871"/>
            <a:ext cx="11169116" cy="3787922"/>
            <a:chOff x="-115361" y="952871"/>
            <a:chExt cx="11169116" cy="37879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03" b="27798"/>
            <a:stretch/>
          </p:blipFill>
          <p:spPr>
            <a:xfrm>
              <a:off x="208268" y="1566031"/>
              <a:ext cx="10058400" cy="2668343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-115361" y="952871"/>
              <a:ext cx="11169116" cy="3787922"/>
              <a:chOff x="-115361" y="952871"/>
              <a:chExt cx="11169116" cy="378792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621029" y="1170487"/>
                <a:ext cx="2247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flipH="1">
                <a:off x="7102333" y="4094462"/>
                <a:ext cx="395142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17" r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0286771" y="1193414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541504" y="1149969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586187" y="1193414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27065" y="1149969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995355" y="4074196"/>
                <a:ext cx="19757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-874615" y="2500655"/>
                <a:ext cx="21648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H1+H3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3904565" y="4074196"/>
                <a:ext cx="2465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 </a:t>
                </a:r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2392988" y="2639155"/>
                <a:ext cx="22441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H3 </a:t>
                </a:r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46746" y="1465833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526019" y="1427581"/>
                <a:ext cx="938885" cy="373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6726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6528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60701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82828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3428" y="-19521"/>
            <a:ext cx="7165144" cy="7154520"/>
            <a:chOff x="2513428" y="-19521"/>
            <a:chExt cx="7165144" cy="71545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312" y="6581001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1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-353703" y="3047666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2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40" y="-19521"/>
              <a:ext cx="177324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 = 0.996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6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50964</TotalTime>
  <Words>484</Words>
  <Application>Microsoft Macintosh PowerPoint</Application>
  <PresentationFormat>Widescreen</PresentationFormat>
  <Paragraphs>190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Model comparison scatterplots</vt:lpstr>
      <vt:lpstr>PowerPoint Presentation</vt:lpstr>
      <vt:lpstr>PowerPoint Presentation</vt:lpstr>
      <vt:lpstr>PowerPoint Presentation</vt:lpstr>
      <vt:lpstr>Competing effects</vt:lpstr>
      <vt:lpstr>PowerPoint Presentation</vt:lpstr>
      <vt:lpstr>`phylobayes`</vt:lpstr>
      <vt:lpstr>PowerPoint Presentation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257</cp:revision>
  <dcterms:created xsi:type="dcterms:W3CDTF">2017-11-03T19:06:03Z</dcterms:created>
  <dcterms:modified xsi:type="dcterms:W3CDTF">2018-04-16T21:36:36Z</dcterms:modified>
</cp:coreProperties>
</file>